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9322" y="4500570"/>
            <a:ext cx="2971792" cy="1571636"/>
          </a:xfrm>
        </p:spPr>
        <p:txBody>
          <a:bodyPr>
            <a:normAutofit/>
          </a:bodyPr>
          <a:lstStyle/>
          <a:p>
            <a:pPr algn="r"/>
            <a:r>
              <a:rPr lang="ru-RU" sz="3600" b="1" i="1" smtClean="0">
                <a:solidFill>
                  <a:schemeClr val="tx2">
                    <a:lumMod val="50000"/>
                  </a:schemeClr>
                </a:solidFill>
              </a:rPr>
              <a:t>ЧАХОВА В.С.</a:t>
            </a:r>
            <a:br>
              <a:rPr lang="ru-RU" sz="3600" b="1" i="1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b="1" i="1" smtClean="0">
                <a:solidFill>
                  <a:schemeClr val="tx2">
                    <a:lumMod val="50000"/>
                  </a:schemeClr>
                </a:solidFill>
              </a:rPr>
              <a:t>9 «Б» класс</a:t>
            </a:r>
            <a:endParaRPr lang="ru-RU" sz="3600" b="1" i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529002" y="2214554"/>
            <a:ext cx="5614998" cy="2011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«Я – КЛАССНЫЙ</a:t>
            </a:r>
            <a:br>
              <a:rPr kumimoji="0" lang="ru-RU" sz="5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РУКОВОДИТЕЛЬ»</a:t>
            </a:r>
            <a:endParaRPr kumimoji="0" lang="ru-RU" sz="5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428860" y="142852"/>
            <a:ext cx="6357982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МБОУ «Жиганская СОШ»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428992" y="928670"/>
            <a:ext cx="5572196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normalizeH="0" baseline="0" noProof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Самопрезентация к конкурсу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i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«Самый классный классный – 2016»</a:t>
            </a:r>
            <a:endParaRPr kumimoji="0" lang="ru-RU" sz="2800" b="1" i="1" u="none" strike="noStrike" kern="1200" normalizeH="0" baseline="0" noProof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9040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художн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142852"/>
            <a:ext cx="4504720" cy="645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9040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исател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074" y="665328"/>
            <a:ext cx="9181074" cy="554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9040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рач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428604"/>
            <a:ext cx="406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9040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актрис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64" y="0"/>
            <a:ext cx="87616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9040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уководител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9040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чены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5719"/>
            <a:ext cx="9096866" cy="689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9040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-20151230-WA0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2907"/>
            <a:ext cx="9144000" cy="605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90407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22</Words>
  <Application>Microsoft Office PowerPoint</Application>
  <PresentationFormat>Экран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ЧАХОВА В.С. 9 «Б» класс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Валентина и Николай</cp:lastModifiedBy>
  <cp:revision>6</cp:revision>
  <dcterms:created xsi:type="dcterms:W3CDTF">2015-10-01T09:11:05Z</dcterms:created>
  <dcterms:modified xsi:type="dcterms:W3CDTF">2016-04-19T08:25:34Z</dcterms:modified>
</cp:coreProperties>
</file>