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8434" name="Picture 2" descr="C:\Users\Завуч3\Desktop\База данных\Шадрин А.А\отчет\147436804676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3312368" cy="5112568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 descr="C:\Users\Завуч3\Desktop\База данных\Шадрин А.А\отчет\147436805224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16832"/>
            <a:ext cx="4968552" cy="3456384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7193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482" name="Picture 2" descr="C:\Users\Завуч3\Desktop\База данных\Шадрин А.А\отчет\14773563887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560840" cy="496855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283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1506" name="Picture 2" descr="C:\Users\Завуч3\Desktop\База данных\Шадрин А.А\отчет\147735639179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3600400" cy="5544616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C:\Users\Завуч3\Desktop\База данных\Шадрин А.А\отчет\147735639279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3456383" cy="5544616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370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2530" name="Picture 2" descr="C:\Users\Завуч3\Desktop\База данных\Шадрин А.А\отчет\147735639348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3240360" cy="532859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C:\Users\Завуч3\Desktop\База данных\Шадрин А.А\отчет\147735640151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3" y="836713"/>
            <a:ext cx="3528392" cy="54006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526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	12 октября 2016 г. в 15.00 в районном музее прошла выставка «Мастер и ученики» косторезного кружка «</a:t>
            </a:r>
            <a:r>
              <a:rPr lang="ru-RU" sz="2000" dirty="0" err="1">
                <a:solidFill>
                  <a:srgbClr val="C00000"/>
                </a:solidFill>
              </a:rPr>
              <a:t>Кэскил</a:t>
            </a:r>
            <a:r>
              <a:rPr lang="ru-RU" sz="2000" dirty="0">
                <a:solidFill>
                  <a:srgbClr val="C00000"/>
                </a:solidFill>
              </a:rPr>
              <a:t>»  члена Союза художников России, мастера-педагога </a:t>
            </a:r>
            <a:r>
              <a:rPr lang="ru-RU" sz="2000" dirty="0" err="1">
                <a:solidFill>
                  <a:srgbClr val="C00000"/>
                </a:solidFill>
              </a:rPr>
              <a:t>Ильинова</a:t>
            </a:r>
            <a:r>
              <a:rPr lang="ru-RU" sz="2000" dirty="0">
                <a:solidFill>
                  <a:srgbClr val="C00000"/>
                </a:solidFill>
              </a:rPr>
              <a:t> Е.Г. </a:t>
            </a:r>
          </a:p>
        </p:txBody>
      </p:sp>
      <p:pic>
        <p:nvPicPr>
          <p:cNvPr id="24578" name="Picture 2" descr="C:\Users\Завуч3\Desktop\АГРО 2016-17\ФОТО\агро\IMG_20161012_1507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71700" y="2096852"/>
            <a:ext cx="5184576" cy="3816424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833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6626" name="Picture 2" descr="C:\Users\Завуч3\Desktop\АГРО 2016-17\ФОТО\агро\IMG_20161012_15083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8093" y="1624235"/>
            <a:ext cx="4167333" cy="288032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627" name="Picture 3" descr="C:\Users\Завуч3\Desktop\АГРО 2016-17\ФОТО\агро\IMG_20161012_15103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9223" y="1557561"/>
            <a:ext cx="4110608" cy="295694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8089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0081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Спасибо за внимание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814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 12 октября 2016 г. в 15.00 в районном музее прошла выставка «Мастер и ученики» косторезного кружка «Кэскил»  члена Союза художников России, мастера-педагога Ильинова Е.Г. </vt:lpstr>
      <vt:lpstr>Слайд 6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10</dc:creator>
  <cp:lastModifiedBy>Кабинет 10</cp:lastModifiedBy>
  <cp:revision>1</cp:revision>
  <dcterms:created xsi:type="dcterms:W3CDTF">2016-12-04T07:31:43Z</dcterms:created>
  <dcterms:modified xsi:type="dcterms:W3CDTF">2016-12-04T07:31:56Z</dcterms:modified>
</cp:coreProperties>
</file>