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2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32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38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9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17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38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2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0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52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6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1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600">
              <a:srgbClr val="FFC000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вуч\Desktop\Большой этнографический диктант\Эмблема этнодиктанта 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260648"/>
            <a:ext cx="4536503" cy="19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136904" cy="36004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ноября 2017г.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базе МБОУ «Жиганская СОШ» прошла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Международная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просветительская акция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«Большой этнографический диктант»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в котором приняли 36 человек. </a:t>
            </a: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Общее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количество участников: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Количество М: 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6</a:t>
            </a:r>
            <a:endParaRPr lang="ru-RU" sz="1600" u="sng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Количество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Ж: 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30</a:t>
            </a:r>
            <a:endParaRPr lang="ru-RU" sz="1600" u="sng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Возраст участников на площадке: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до 17 лет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_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13_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чел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.; 18 – 25 лет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_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2_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чел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.; 26 – 40 лет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_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5_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чел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.; 41 – 60 лет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_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14_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чел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.; более 60 лет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_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2_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чел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Образование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общее </a:t>
            </a:r>
            <a:r>
              <a:rPr lang="ru-RU" sz="1600" u="sng" dirty="0">
                <a:solidFill>
                  <a:srgbClr val="002060"/>
                </a:solidFill>
                <a:latin typeface="Times New Roman"/>
                <a:ea typeface="Times New Roman"/>
              </a:rPr>
              <a:t>__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13_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чел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.; среднее 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_0_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чел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.; средне-спец. 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_3_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чел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.; неоконченное в/о 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_0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_чел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.; в/о 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_20_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чел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Средний балл на площадке (общий):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По возрастным категориям: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до 17 лет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_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10,0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_средний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балл; 18 – 25 лет 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_12,8_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средний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балл; 26 – 40 лет 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_15,1_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средний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балл; 41 – 60 лет 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_13,0_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средний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балл; более 60 лет 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_18,3_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средний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балл</a:t>
            </a:r>
          </a:p>
          <a:p>
            <a:pPr algn="just">
              <a:lnSpc>
                <a:spcPct val="115000"/>
              </a:lnSpc>
            </a:pP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2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600">
              <a:srgbClr val="FFC000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вуч\Desktop\Большой этнографический диктант\Эмблема этнодиктанта 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59" y="191604"/>
            <a:ext cx="3636404" cy="156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Завуч\Desktop\Для сайта школы\Всероссийский этнографический диктант\P10111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/>
          <a:stretch/>
        </p:blipFill>
        <p:spPr bwMode="auto">
          <a:xfrm>
            <a:off x="4620961" y="3645024"/>
            <a:ext cx="4199736" cy="30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Завуч\Desktop\Для сайта школы\Всероссийский этнографический диктант\P10111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2" r="2627" b="21389"/>
          <a:stretch/>
        </p:blipFill>
        <p:spPr bwMode="auto">
          <a:xfrm>
            <a:off x="179512" y="1900741"/>
            <a:ext cx="5044159" cy="214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9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600">
              <a:srgbClr val="FFC000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вуч\Desktop\Большой этнографический диктант\Эмблема этнодиктанта 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260648"/>
            <a:ext cx="4536503" cy="19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0" r="20804" b="17460"/>
          <a:stretch/>
        </p:blipFill>
        <p:spPr bwMode="auto">
          <a:xfrm>
            <a:off x="4716015" y="4089499"/>
            <a:ext cx="4032103" cy="234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Завуч\Desktop\Для сайта школы\Всероссийский этнографический диктант\P10111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t="12412" b="9286"/>
          <a:stretch/>
        </p:blipFill>
        <p:spPr bwMode="auto">
          <a:xfrm>
            <a:off x="167470" y="2574088"/>
            <a:ext cx="4404529" cy="269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15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</dc:creator>
  <cp:lastModifiedBy>Завуч</cp:lastModifiedBy>
  <cp:revision>6</cp:revision>
  <dcterms:created xsi:type="dcterms:W3CDTF">2017-11-02T03:01:05Z</dcterms:created>
  <dcterms:modified xsi:type="dcterms:W3CDTF">2017-11-17T05:33:40Z</dcterms:modified>
</cp:coreProperties>
</file>