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6" r:id="rId7"/>
    <p:sldId id="267" r:id="rId8"/>
    <p:sldId id="268" r:id="rId9"/>
    <p:sldId id="273" r:id="rId10"/>
    <p:sldId id="274" r:id="rId11"/>
    <p:sldId id="277" r:id="rId12"/>
    <p:sldId id="279" r:id="rId13"/>
    <p:sldId id="280" r:id="rId14"/>
    <p:sldId id="282" r:id="rId15"/>
    <p:sldId id="283" r:id="rId16"/>
    <p:sldId id="284" r:id="rId17"/>
    <p:sldId id="285" r:id="rId18"/>
    <p:sldId id="286" r:id="rId19"/>
    <p:sldId id="289" r:id="rId20"/>
    <p:sldId id="292" r:id="rId21"/>
    <p:sldId id="293" r:id="rId22"/>
    <p:sldId id="290" r:id="rId23"/>
    <p:sldId id="297" r:id="rId24"/>
    <p:sldId id="281" r:id="rId25"/>
    <p:sldId id="298" r:id="rId26"/>
    <p:sldId id="294" r:id="rId27"/>
    <p:sldId id="258" r:id="rId28"/>
    <p:sldId id="259" r:id="rId29"/>
    <p:sldId id="26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D0B1C-0AD3-4D58-B4D6-135AC593BF74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javascript:;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ygri.com/wp-content/uploads/2013/01/gorsel.jpg" TargetMode="External"/><Relationship Id="rId2" Type="http://schemas.openxmlformats.org/officeDocument/2006/relationships/hyperlink" Target="http://gushrustal.ru/pictures/crystal_pen_with_ink_2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avosplumes.fr/Files/plume_legrand_grande.png" TargetMode="External"/><Relationship Id="rId4" Type="http://schemas.openxmlformats.org/officeDocument/2006/relationships/hyperlink" Target="http://www.bg2001.ru/upload/iblock/616/4034-7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916832"/>
            <a:ext cx="756084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Национальные</a:t>
            </a:r>
            <a:r>
              <a:rPr kumimoji="0" lang="ru-RU" sz="44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блюда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как основа здорового питания в литературе народов России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7338" y="548680"/>
            <a:ext cx="5877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МР «</a:t>
            </a:r>
            <a:r>
              <a:rPr lang="ru-RU" dirty="0" err="1" smtClean="0">
                <a:solidFill>
                  <a:srgbClr val="0070C0"/>
                </a:solidFill>
              </a:rPr>
              <a:t>Жиганский</a:t>
            </a:r>
            <a:r>
              <a:rPr lang="ru-RU" dirty="0" smtClean="0">
                <a:solidFill>
                  <a:srgbClr val="0070C0"/>
                </a:solidFill>
              </a:rPr>
              <a:t> национальный эвенкийский район»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МБОУ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dirty="0" err="1" smtClean="0">
                <a:solidFill>
                  <a:srgbClr val="0070C0"/>
                </a:solidFill>
              </a:rPr>
              <a:t>Жиганская</a:t>
            </a:r>
            <a:r>
              <a:rPr lang="ru-RU" dirty="0" smtClean="0">
                <a:solidFill>
                  <a:srgbClr val="0070C0"/>
                </a:solidFill>
              </a:rPr>
              <a:t> средняя общеобразовательная школа»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9805" y="4293096"/>
            <a:ext cx="399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Выполнила: </a:t>
            </a:r>
            <a:r>
              <a:rPr lang="ru-RU" i="1" dirty="0" err="1" smtClean="0">
                <a:solidFill>
                  <a:srgbClr val="0070C0"/>
                </a:solidFill>
              </a:rPr>
              <a:t>Прокопчук</a:t>
            </a:r>
            <a:r>
              <a:rPr lang="ru-RU" i="1" dirty="0" smtClean="0">
                <a:solidFill>
                  <a:srgbClr val="0070C0"/>
                </a:solidFill>
              </a:rPr>
              <a:t> И.И., 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учитель русского языка и литературы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Библиотек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23900"/>
            <a:ext cx="7620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36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Библиотек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62" y="1085850"/>
            <a:ext cx="585787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87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Библиотека\Desktop\pamjatnik-kulakovskomu-v-jakuts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886400" cy="538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61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876256" cy="527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23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00877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00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Библиотек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73622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93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Библиотек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59894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42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Библиотека\Desktop\4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92529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847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Библиотек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4542"/>
            <a:ext cx="4608512" cy="54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03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Библиотека\Desktop\1083935_0-gra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538922"/>
            <a:ext cx="5940425" cy="3780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64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Библиотека\Desktop\1307040270_molochnye-produkt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182370"/>
            <a:ext cx="5940425" cy="4493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033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Библиотека\Desktop\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624736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42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Библиотека\Desktop\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7056784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30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arodsevera.ru/dat/pic/news/b-16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540"/>
            <a:ext cx="4680520" cy="5400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723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452320" cy="557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39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Библиотека\Desktop\normal__igp3127_resize_resiz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5572" y="572770"/>
            <a:ext cx="3792855" cy="5712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588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c-m-imagesubtitle-image-12894621027" descr="https://image.jimcdn.com/app/cms/image/transf/dimension=480x10000:format=jpg/path/s3726f4fc9675ca64/image/ie0f588080428d1ea/version/1479151546/imag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696744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688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98884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u="sng" dirty="0">
                <a:hlinkClick r:id="rId2"/>
              </a:rPr>
              <a:t>http://</a:t>
            </a:r>
            <a:r>
              <a:rPr lang="ru-RU" sz="2000" u="sng" dirty="0" smtClean="0">
                <a:hlinkClick r:id="rId2"/>
              </a:rPr>
              <a:t>gushrustal.ru/pictures/crystal_pen_with_ink_2.jpg</a:t>
            </a:r>
            <a:endParaRPr lang="ru-RU" sz="2000" u="sng" dirty="0" smtClean="0"/>
          </a:p>
          <a:p>
            <a:pPr algn="ctr"/>
            <a:r>
              <a:rPr lang="ru-RU" sz="2400" i="1" dirty="0" smtClean="0"/>
              <a:t>чернильница с пером</a:t>
            </a:r>
          </a:p>
          <a:p>
            <a:pPr algn="ctr"/>
            <a:endParaRPr lang="ru-RU" sz="1100" i="1" dirty="0" smtClean="0"/>
          </a:p>
          <a:p>
            <a:pPr lvl="0" algn="ctr"/>
            <a:r>
              <a:rPr lang="ru-RU" sz="2000" u="sng" dirty="0">
                <a:hlinkClick r:id="rId3"/>
              </a:rPr>
              <a:t>http://</a:t>
            </a:r>
            <a:r>
              <a:rPr lang="ru-RU" sz="2000" u="sng" dirty="0" smtClean="0">
                <a:hlinkClick r:id="rId3"/>
              </a:rPr>
              <a:t>www.baygri.com/wp-content/uploads/2013/01/gorsel.jpg</a:t>
            </a:r>
            <a:endParaRPr lang="ru-RU" sz="2000" u="sng" dirty="0" smtClean="0"/>
          </a:p>
          <a:p>
            <a:pPr lvl="0" algn="ctr"/>
            <a:r>
              <a:rPr lang="ru-RU" sz="2400" i="1" dirty="0" smtClean="0"/>
              <a:t>перо</a:t>
            </a:r>
          </a:p>
          <a:p>
            <a:pPr lvl="0" algn="ctr"/>
            <a:endParaRPr lang="ru-RU" sz="1100" i="1" dirty="0" smtClean="0"/>
          </a:p>
          <a:p>
            <a:pPr algn="ctr"/>
            <a:r>
              <a:rPr lang="ru-RU" sz="2000" dirty="0">
                <a:hlinkClick r:id="rId4"/>
              </a:rPr>
              <a:t>http://</a:t>
            </a:r>
            <a:r>
              <a:rPr lang="ru-RU" sz="2000" dirty="0" smtClean="0">
                <a:hlinkClick r:id="rId4"/>
              </a:rPr>
              <a:t>www.bg2001.ru/upload/iblock/616/4034-7.jpg</a:t>
            </a:r>
            <a:endParaRPr lang="ru-RU" sz="2000" dirty="0" smtClean="0"/>
          </a:p>
          <a:p>
            <a:pPr algn="ctr"/>
            <a:r>
              <a:rPr lang="ru-RU" sz="2400" i="1" dirty="0" smtClean="0"/>
              <a:t>грамота (для создания рамки)</a:t>
            </a:r>
          </a:p>
          <a:p>
            <a:pPr algn="ctr"/>
            <a:endParaRPr lang="ru-RU" sz="1100" dirty="0" smtClean="0"/>
          </a:p>
          <a:p>
            <a:pPr algn="ctr"/>
            <a:r>
              <a:rPr lang="en-US" sz="2000" dirty="0" smtClean="0">
                <a:hlinkClick r:id="rId5"/>
              </a:rPr>
              <a:t>http://www.avosplumes.fr/Files/plume_legrand_grande.png</a:t>
            </a:r>
            <a:endParaRPr lang="ru-RU" sz="2000" dirty="0" smtClean="0"/>
          </a:p>
          <a:p>
            <a:pPr algn="ctr"/>
            <a:r>
              <a:rPr lang="ru-RU" sz="2400" i="1" dirty="0" smtClean="0"/>
              <a:t>перьевая ручка</a:t>
            </a:r>
          </a:p>
          <a:p>
            <a:pPr algn="ctr"/>
            <a:endParaRPr lang="ru-RU" sz="700" i="1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Desktop\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08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иблиотек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71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Desktop\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55" t="6727" r="2546" b="11333"/>
          <a:stretch/>
        </p:blipFill>
        <p:spPr bwMode="auto">
          <a:xfrm>
            <a:off x="2483768" y="620688"/>
            <a:ext cx="487438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0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0169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91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34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иблиотек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012" y="933450"/>
            <a:ext cx="6657975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62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Библиотека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00" y="914400"/>
            <a:ext cx="7670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18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63</Words>
  <Application>Microsoft Office PowerPoint</Application>
  <PresentationFormat>Экран (4:3)</PresentationFormat>
  <Paragraphs>18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Ирина</cp:lastModifiedBy>
  <cp:revision>12</cp:revision>
  <dcterms:created xsi:type="dcterms:W3CDTF">2013-08-17T11:04:20Z</dcterms:created>
  <dcterms:modified xsi:type="dcterms:W3CDTF">2017-03-22T22:24:13Z</dcterms:modified>
</cp:coreProperties>
</file>