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388" autoAdjust="0"/>
  </p:normalViewPr>
  <p:slideViewPr>
    <p:cSldViewPr>
      <p:cViewPr varScale="1">
        <p:scale>
          <a:sx n="72" d="100"/>
          <a:sy n="72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738B-109E-4EBB-889B-287979078E85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9B24-EB81-4CEF-8B59-2FD983B4F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156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738B-109E-4EBB-889B-287979078E85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9B24-EB81-4CEF-8B59-2FD983B4F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424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738B-109E-4EBB-889B-287979078E85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9B24-EB81-4CEF-8B59-2FD983B4F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140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738B-109E-4EBB-889B-287979078E85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9B24-EB81-4CEF-8B59-2FD983B4F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966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738B-109E-4EBB-889B-287979078E85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9B24-EB81-4CEF-8B59-2FD983B4F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764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738B-109E-4EBB-889B-287979078E85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9B24-EB81-4CEF-8B59-2FD983B4F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605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738B-109E-4EBB-889B-287979078E85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9B24-EB81-4CEF-8B59-2FD983B4F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98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738B-109E-4EBB-889B-287979078E85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9B24-EB81-4CEF-8B59-2FD983B4F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507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738B-109E-4EBB-889B-287979078E85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9B24-EB81-4CEF-8B59-2FD983B4F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267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738B-109E-4EBB-889B-287979078E85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9B24-EB81-4CEF-8B59-2FD983B4F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791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738B-109E-4EBB-889B-287979078E85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9B24-EB81-4CEF-8B59-2FD983B4F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6276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E738B-109E-4EBB-889B-287979078E85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89B24-EB81-4CEF-8B59-2FD983B4F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91757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916832"/>
            <a:ext cx="4392488" cy="23042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Батюшкина Валентина Павловна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3608" y="5301208"/>
            <a:ext cx="6400800" cy="84164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Учитель русского языка и литературы высшей категории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9552" y="404664"/>
            <a:ext cx="8208912" cy="841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70C0"/>
                </a:solidFill>
              </a:rPr>
              <a:t>Муниципальное бюджетное общеобразовательное учреждение «Жиганская средняя общеобразовательная школа»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1" name="Picture 3" descr="C:\Users\Директор\Desktop\Мои документы\Новая папка\Фото учит\S83022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80" t="18780" r="5665"/>
          <a:stretch/>
        </p:blipFill>
        <p:spPr bwMode="auto">
          <a:xfrm>
            <a:off x="4689100" y="1113858"/>
            <a:ext cx="3051252" cy="4201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7685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157192"/>
            <a:ext cx="8496944" cy="136815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Конкурс «Глаголом жги сердца людей…», февраль 2015 г.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Еремеев Павел, ученик 7 «а» класса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(</a:t>
            </a:r>
            <a:r>
              <a:rPr lang="ru-RU" sz="2400" b="1" dirty="0" smtClean="0">
                <a:solidFill>
                  <a:srgbClr val="0070C0"/>
                </a:solidFill>
              </a:rPr>
              <a:t>Организатор и ведущая </a:t>
            </a:r>
            <a:r>
              <a:rPr lang="ru-RU" sz="2400" b="1" dirty="0" err="1" smtClean="0">
                <a:solidFill>
                  <a:srgbClr val="0070C0"/>
                </a:solidFill>
              </a:rPr>
              <a:t>Элебесова</a:t>
            </a:r>
            <a:r>
              <a:rPr lang="ru-RU" sz="2400" b="1" dirty="0" smtClean="0">
                <a:solidFill>
                  <a:srgbClr val="0070C0"/>
                </a:solidFill>
              </a:rPr>
              <a:t> С.Э.</a:t>
            </a:r>
            <a:r>
              <a:rPr lang="ru-RU" sz="2400" b="1" dirty="0" smtClean="0">
                <a:solidFill>
                  <a:srgbClr val="0070C0"/>
                </a:solidFill>
              </a:rPr>
              <a:t>)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E:\Школьный конкурс по риторике\ФОТО конкурса риторов 18.02.15\DSCN02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6184900" cy="4637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98907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229200"/>
            <a:ext cx="8496944" cy="122413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Винокуров Сеня, ученик 7 «а» класса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(учитель-предметник </a:t>
            </a:r>
            <a:r>
              <a:rPr lang="ru-RU" sz="2400" b="1" dirty="0">
                <a:solidFill>
                  <a:srgbClr val="0070C0"/>
                </a:solidFill>
              </a:rPr>
              <a:t>Батюшкина В.П.)</a:t>
            </a:r>
          </a:p>
        </p:txBody>
      </p:sp>
      <p:pic>
        <p:nvPicPr>
          <p:cNvPr id="4" name="Рисунок 3" descr="E:\Школьный конкурс по риторике\ФОТО конкурса риторов 18.02.15\DSCN02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7346" y="332656"/>
            <a:ext cx="6305013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39260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445224"/>
            <a:ext cx="8496944" cy="1035496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Открытый урок 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«Великая Отечественная Война – одна из ведущих тем литературы </a:t>
            </a:r>
            <a:r>
              <a:rPr lang="en-US" sz="2000" b="1" dirty="0" smtClean="0">
                <a:solidFill>
                  <a:srgbClr val="0070C0"/>
                </a:solidFill>
              </a:rPr>
              <a:t>XX</a:t>
            </a:r>
            <a:r>
              <a:rPr lang="ru-RU" sz="2000" b="1" dirty="0" smtClean="0">
                <a:solidFill>
                  <a:srgbClr val="0070C0"/>
                </a:solidFill>
              </a:rPr>
              <a:t> века»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(учитель-предметник </a:t>
            </a:r>
            <a:r>
              <a:rPr lang="ru-RU" sz="2000" b="1" dirty="0">
                <a:solidFill>
                  <a:srgbClr val="0070C0"/>
                </a:solidFill>
              </a:rPr>
              <a:t>Батюшкина В.П.)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566"/>
          <a:stretch/>
        </p:blipFill>
        <p:spPr bwMode="auto">
          <a:xfrm>
            <a:off x="2690097" y="332656"/>
            <a:ext cx="6399925" cy="357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40" b="7885"/>
          <a:stretch/>
        </p:blipFill>
        <p:spPr bwMode="auto">
          <a:xfrm>
            <a:off x="262431" y="2118940"/>
            <a:ext cx="3031992" cy="3302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33" t="17318" r="25194" b="26864"/>
          <a:stretch/>
        </p:blipFill>
        <p:spPr bwMode="auto">
          <a:xfrm>
            <a:off x="3294423" y="3374244"/>
            <a:ext cx="3200603" cy="1994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1101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589240"/>
            <a:ext cx="8208912" cy="86409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Неделя детской книги «Именины книжки детской» Апрель, </a:t>
            </a:r>
            <a:r>
              <a:rPr lang="ru-RU" sz="2000" b="1" dirty="0" smtClean="0">
                <a:solidFill>
                  <a:srgbClr val="0070C0"/>
                </a:solidFill>
              </a:rPr>
              <a:t>2011 </a:t>
            </a:r>
            <a:r>
              <a:rPr lang="ru-RU" sz="2000" b="1" dirty="0">
                <a:solidFill>
                  <a:srgbClr val="0070C0"/>
                </a:solidFill>
              </a:rPr>
              <a:t>г.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7 «а» класс, </a:t>
            </a:r>
            <a:r>
              <a:rPr lang="ru-RU" sz="2000" b="1" dirty="0" smtClean="0">
                <a:solidFill>
                  <a:srgbClr val="0070C0"/>
                </a:solidFill>
              </a:rPr>
              <a:t>классный </a:t>
            </a:r>
            <a:r>
              <a:rPr lang="ru-RU" sz="2000" b="1" dirty="0">
                <a:solidFill>
                  <a:srgbClr val="0070C0"/>
                </a:solidFill>
              </a:rPr>
              <a:t>руководитель Батюшкина В.П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C:\Documents and Settings\Анастасия\Рабочий стол\Фото книжкина неделя\DSC044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648072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2154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2276872"/>
            <a:ext cx="4932040" cy="194421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Конкурс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«</a:t>
            </a:r>
            <a:r>
              <a:rPr lang="ru-RU" sz="2000" b="1" dirty="0">
                <a:solidFill>
                  <a:srgbClr val="0070C0"/>
                </a:solidFill>
              </a:rPr>
              <a:t>Пою о тебе, родной Жиганск!», февраль 2012 г.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Ефимова </a:t>
            </a:r>
            <a:r>
              <a:rPr lang="ru-RU" sz="2000" b="1" dirty="0" err="1">
                <a:solidFill>
                  <a:srgbClr val="0070C0"/>
                </a:solidFill>
              </a:rPr>
              <a:t>Айта</a:t>
            </a:r>
            <a:r>
              <a:rPr lang="ru-RU" sz="2000" b="1" dirty="0">
                <a:solidFill>
                  <a:srgbClr val="0070C0"/>
                </a:solidFill>
              </a:rPr>
              <a:t>, ученица 8 «а» класса </a:t>
            </a:r>
            <a:r>
              <a:rPr lang="ru-RU" sz="2000" b="1" dirty="0" smtClean="0">
                <a:solidFill>
                  <a:srgbClr val="0070C0"/>
                </a:solidFill>
              </a:rPr>
              <a:t>(учитель-предметник Батюшкина </a:t>
            </a:r>
            <a:r>
              <a:rPr lang="ru-RU" sz="2000" b="1" dirty="0">
                <a:solidFill>
                  <a:srgbClr val="0070C0"/>
                </a:solidFill>
              </a:rPr>
              <a:t>В.П</a:t>
            </a:r>
            <a:r>
              <a:rPr lang="ru-RU" sz="2000" b="1" dirty="0" smtClean="0">
                <a:solidFill>
                  <a:srgbClr val="0070C0"/>
                </a:solidFill>
              </a:rPr>
              <a:t>.)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E:\Документы\Документы ШБ\Пою, о тебе Жиганск\DSC03389.JPG"/>
          <p:cNvPicPr/>
          <p:nvPr/>
        </p:nvPicPr>
        <p:blipFill rotWithShape="1">
          <a:blip r:embed="rId2" cstate="print"/>
          <a:srcRect r="8440"/>
          <a:stretch/>
        </p:blipFill>
        <p:spPr bwMode="auto">
          <a:xfrm>
            <a:off x="107504" y="620688"/>
            <a:ext cx="4176464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62805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229200"/>
            <a:ext cx="7560840" cy="14401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Презентация сборника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«С юбилеем, родная школа!»,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ноябрь 2012 год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E:\ВСЕ ФОТО ДЛЯ СТЕНДА\Презентация сборника\DSCF373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76"/>
          <a:stretch/>
        </p:blipFill>
        <p:spPr bwMode="auto">
          <a:xfrm>
            <a:off x="683568" y="365110"/>
            <a:ext cx="7560840" cy="4864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79238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517232"/>
            <a:ext cx="8496944" cy="122413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Круглый стол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«</a:t>
            </a:r>
            <a:r>
              <a:rPr lang="ru-RU" sz="2000" b="1" dirty="0">
                <a:solidFill>
                  <a:srgbClr val="0070C0"/>
                </a:solidFill>
              </a:rPr>
              <a:t>Ключевые вопросы преподавания литературы в современной школе», декабрь 2015 г.</a:t>
            </a:r>
          </a:p>
        </p:txBody>
      </p:sp>
      <p:pic>
        <p:nvPicPr>
          <p:cNvPr id="4" name="Рисунок 3" descr="E:\ВСЕ ФОТО ДЛЯ СТЕНДА\Презентация сборника\DSCF37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7344816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40438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2132856"/>
            <a:ext cx="4824536" cy="22322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Ключевые вопросы преподавания литературы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в современной школе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C:\Users\Библиотека\Desktop\Мои документы\Закрытие года литературы в школе\Для стенда и презентации\Новая папка\WP_20151211_01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821"/>
          <a:stretch/>
        </p:blipFill>
        <p:spPr bwMode="auto">
          <a:xfrm>
            <a:off x="611560" y="548680"/>
            <a:ext cx="396044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9830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589240"/>
            <a:ext cx="8208912" cy="43204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Школьный конкурс «Читающая леди», март 2014 г.</a:t>
            </a:r>
          </a:p>
        </p:txBody>
      </p:sp>
      <p:pic>
        <p:nvPicPr>
          <p:cNvPr id="4" name="Рисунок 3" descr="E:\ВСЕ ФОТО ДЛЯ СТЕНДА\Простоквашино\DSCF40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91276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11027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373216"/>
            <a:ext cx="8424936" cy="122413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Школьный конкурс «Читающая леди», март 2014 г.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Иванова Шура, ученица 9 «а» класса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(</a:t>
            </a:r>
            <a:r>
              <a:rPr lang="ru-RU" sz="2000" b="1" dirty="0">
                <a:solidFill>
                  <a:srgbClr val="0070C0"/>
                </a:solidFill>
              </a:rPr>
              <a:t>учитель-предметник Батюшкина В.П.)</a:t>
            </a:r>
          </a:p>
          <a:p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C:\Users\Анастасия\Рабочий стол\ВСЕ ФОТО ДЛЯ СТЕНДА\ФОТО ШБ. 2013-2014 уч.год\Чит.леди\DSCF6449.JPG"/>
          <p:cNvPicPr/>
          <p:nvPr/>
        </p:nvPicPr>
        <p:blipFill rotWithShape="1">
          <a:blip r:embed="rId2" cstate="print"/>
          <a:srcRect l="3991" t="3671" r="33798" b="368"/>
          <a:stretch/>
        </p:blipFill>
        <p:spPr bwMode="auto">
          <a:xfrm>
            <a:off x="323528" y="1484784"/>
            <a:ext cx="2664296" cy="290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настасия\Рабочий стол\ВСЕ ФОТО ДЛЯ СТЕНДА\ФОТО ШБ. 2013-2014 уч.год\Чит.леди\DSCF6512.JPG"/>
          <p:cNvPicPr/>
          <p:nvPr/>
        </p:nvPicPr>
        <p:blipFill rotWithShape="1">
          <a:blip r:embed="rId3" cstate="print"/>
          <a:srcRect l="11444" t="10723" r="8646"/>
          <a:stretch/>
        </p:blipFill>
        <p:spPr bwMode="auto">
          <a:xfrm>
            <a:off x="3203848" y="908721"/>
            <a:ext cx="5629471" cy="436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16452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725144"/>
            <a:ext cx="8746706" cy="187220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Конкурс чтецов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«</a:t>
            </a:r>
            <a:r>
              <a:rPr lang="ru-RU" sz="2400" b="1" dirty="0">
                <a:solidFill>
                  <a:srgbClr val="0070C0"/>
                </a:solidFill>
              </a:rPr>
              <a:t>К нам Лермонтов сходит, презрев времена..» 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26 </a:t>
            </a:r>
            <a:r>
              <a:rPr lang="ru-RU" sz="2400" b="1" dirty="0">
                <a:solidFill>
                  <a:srgbClr val="0070C0"/>
                </a:solidFill>
              </a:rPr>
              <a:t>ноября </a:t>
            </a:r>
            <a:r>
              <a:rPr lang="ru-RU" sz="2400" b="1" dirty="0" smtClean="0">
                <a:solidFill>
                  <a:srgbClr val="0070C0"/>
                </a:solidFill>
              </a:rPr>
              <a:t>2014 </a:t>
            </a:r>
            <a:r>
              <a:rPr lang="ru-RU" sz="2400" b="1" dirty="0">
                <a:solidFill>
                  <a:srgbClr val="0070C0"/>
                </a:solidFill>
              </a:rPr>
              <a:t>г.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Организатор </a:t>
            </a:r>
            <a:r>
              <a:rPr lang="ru-RU" sz="2400" b="1" dirty="0" err="1" smtClean="0">
                <a:solidFill>
                  <a:srgbClr val="0070C0"/>
                </a:solidFill>
              </a:rPr>
              <a:t>Прокопчук</a:t>
            </a:r>
            <a:r>
              <a:rPr lang="ru-RU" sz="2400" b="1" dirty="0" smtClean="0">
                <a:solidFill>
                  <a:srgbClr val="0070C0"/>
                </a:solidFill>
              </a:rPr>
              <a:t> И.И </a:t>
            </a:r>
            <a:r>
              <a:rPr lang="ru-RU" sz="2400" b="1" dirty="0" smtClean="0">
                <a:solidFill>
                  <a:srgbClr val="0070C0"/>
                </a:solidFill>
              </a:rPr>
              <a:t>и председатель </a:t>
            </a:r>
            <a:r>
              <a:rPr lang="ru-RU" sz="2400" b="1" dirty="0">
                <a:solidFill>
                  <a:srgbClr val="0070C0"/>
                </a:solidFill>
              </a:rPr>
              <a:t>жюри – Батюшкина В.П.</a:t>
            </a:r>
          </a:p>
        </p:txBody>
      </p:sp>
      <p:pic>
        <p:nvPicPr>
          <p:cNvPr id="4" name="Рисунок 3" descr="E:\АРХИВ ФОТО\ФОТО Конкурс чтецов Лермонтов 26.11.14\20141126_1705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76064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:\АРХИВ ФОТО\ФОТО Конкурс чтецов Лермонтов 26.11.14\20141126_18294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958" b="11885"/>
          <a:stretch/>
        </p:blipFill>
        <p:spPr bwMode="auto">
          <a:xfrm>
            <a:off x="6228184" y="260648"/>
            <a:ext cx="2718115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99628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226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Батюшкина Валентина Павловна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Батюшкина Валентина Павловна</dc:title>
  <dc:creator>Директор</dc:creator>
  <cp:lastModifiedBy>Ирина</cp:lastModifiedBy>
  <cp:revision>22</cp:revision>
  <dcterms:created xsi:type="dcterms:W3CDTF">2016-05-25T00:26:28Z</dcterms:created>
  <dcterms:modified xsi:type="dcterms:W3CDTF">2017-02-20T03:45:15Z</dcterms:modified>
</cp:coreProperties>
</file>