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Муниципальное общеобразовательное учреждение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</a:rPr>
              <a:t>Жиганская</a:t>
            </a:r>
            <a:r>
              <a:rPr lang="ru-RU" sz="2400" b="1" dirty="0" smtClean="0">
                <a:solidFill>
                  <a:srgbClr val="0070C0"/>
                </a:solidFill>
              </a:rPr>
              <a:t> средняя общеобразовательная школа»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782051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На </a:t>
            </a:r>
            <a:r>
              <a:rPr lang="ru-RU" b="1" dirty="0">
                <a:solidFill>
                  <a:srgbClr val="002060"/>
                </a:solidFill>
              </a:rPr>
              <a:t>основании Приказа Министерства образования РС (Я) 01-16/1918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от 30.05.2015г. «О показателях эффективности общеобразовательных организаций,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реализующих основные образовательные программы агротехнологической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направленности</a:t>
            </a:r>
            <a:r>
              <a:rPr lang="ru-RU" b="1" dirty="0" smtClean="0">
                <a:solidFill>
                  <a:srgbClr val="002060"/>
                </a:solidFill>
              </a:rPr>
              <a:t>» Приказом 01-16/2007 </a:t>
            </a:r>
            <a:r>
              <a:rPr lang="ru-RU" b="1" dirty="0">
                <a:solidFill>
                  <a:srgbClr val="002060"/>
                </a:solidFill>
              </a:rPr>
              <a:t>от 07.05.2015г. «Об утверждении перечня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общеобразовательных </a:t>
            </a:r>
            <a:r>
              <a:rPr lang="ru-RU" b="1" dirty="0">
                <a:solidFill>
                  <a:srgbClr val="002060"/>
                </a:solidFill>
              </a:rPr>
              <a:t>организаций агротехнологического профиля </a:t>
            </a:r>
            <a:r>
              <a:rPr lang="ru-RU" b="1" dirty="0" smtClean="0">
                <a:solidFill>
                  <a:srgbClr val="002060"/>
                </a:solidFill>
              </a:rPr>
              <a:t>Республики Саха(Якутия</a:t>
            </a:r>
            <a:r>
              <a:rPr lang="ru-RU" b="1" dirty="0">
                <a:solidFill>
                  <a:srgbClr val="002060"/>
                </a:solidFill>
              </a:rPr>
              <a:t>) на 2015-2016 </a:t>
            </a:r>
            <a:r>
              <a:rPr lang="ru-RU" b="1" dirty="0" err="1">
                <a:solidFill>
                  <a:srgbClr val="002060"/>
                </a:solidFill>
              </a:rPr>
              <a:t>уч.г</a:t>
            </a:r>
            <a:r>
              <a:rPr lang="ru-RU" b="1" dirty="0">
                <a:solidFill>
                  <a:srgbClr val="002060"/>
                </a:solidFill>
              </a:rPr>
              <a:t>.» </a:t>
            </a:r>
            <a:r>
              <a:rPr lang="ru-RU" b="1" dirty="0" smtClean="0">
                <a:solidFill>
                  <a:srgbClr val="002060"/>
                </a:solidFill>
              </a:rPr>
              <a:t>школа </a:t>
            </a:r>
            <a:r>
              <a:rPr lang="ru-RU" b="1" dirty="0">
                <a:solidFill>
                  <a:srgbClr val="002060"/>
                </a:solidFill>
              </a:rPr>
              <a:t>включена в список </a:t>
            </a:r>
            <a:r>
              <a:rPr lang="ru-RU" b="1" dirty="0" smtClean="0">
                <a:solidFill>
                  <a:srgbClr val="002060"/>
                </a:solidFill>
              </a:rPr>
              <a:t>агрошкол.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Picture 7" descr="школа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278697"/>
            <a:ext cx="4608512" cy="34290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183560" y="2368912"/>
            <a:ext cx="3960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Агротехнологическое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направление</a:t>
            </a:r>
          </a:p>
          <a:p>
            <a:pPr algn="ctr"/>
            <a:endParaRPr lang="ru-RU" sz="21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100" b="1" dirty="0" smtClean="0">
                <a:solidFill>
                  <a:srgbClr val="FF0000"/>
                </a:solidFill>
              </a:rPr>
              <a:t> </a:t>
            </a:r>
            <a:endParaRPr lang="ru-RU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18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65678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25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 err="1">
                <a:solidFill>
                  <a:srgbClr val="C00000"/>
                </a:solidFill>
              </a:rPr>
              <a:t>Иргивун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омолгиду</a:t>
            </a:r>
            <a:r>
              <a:rPr lang="ru-RU" sz="2400" b="1" dirty="0">
                <a:solidFill>
                  <a:srgbClr val="C00000"/>
                </a:solidFill>
              </a:rPr>
              <a:t>» </a:t>
            </a:r>
            <a:r>
              <a:rPr lang="ru-RU" sz="2400" b="1" dirty="0" smtClean="0">
                <a:solidFill>
                  <a:srgbClr val="C00000"/>
                </a:solidFill>
              </a:rPr>
              <a:t> («</a:t>
            </a:r>
            <a:r>
              <a:rPr lang="ru-RU" sz="2400" b="1" dirty="0" err="1">
                <a:solidFill>
                  <a:srgbClr val="C00000"/>
                </a:solidFill>
              </a:rPr>
              <a:t>Уол</a:t>
            </a:r>
            <a:r>
              <a:rPr lang="ru-RU" sz="2400" b="1" dirty="0">
                <a:solidFill>
                  <a:srgbClr val="C00000"/>
                </a:solidFill>
              </a:rPr>
              <a:t> о5ону </a:t>
            </a:r>
            <a:r>
              <a:rPr lang="ru-RU" sz="2400" b="1" dirty="0" err="1">
                <a:solidFill>
                  <a:srgbClr val="C00000"/>
                </a:solidFill>
              </a:rPr>
              <a:t>балыктыырга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уерэтии</a:t>
            </a:r>
            <a:r>
              <a:rPr lang="ru-RU" sz="2400" b="1" dirty="0" smtClean="0">
                <a:solidFill>
                  <a:srgbClr val="C00000"/>
                </a:solidFill>
              </a:rPr>
              <a:t>»)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9458" name="Picture 2" descr="C:\Users\Завуч3\Desktop\База данных\Шадрин А.А\отчет\14771898783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312368" cy="525658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Завуч3\Desktop\База данных\Шадрин А.А\отчет\14773563838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608512" cy="29523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7982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76464" cy="28083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5040560" cy="33416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033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848872" cy="51125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109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6386" name="Picture 2" descr="C:\Users\Завуч3\Desktop\АГРО 2016-17\ФОТО\Путина Заполярия\IMG_20160903_1723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38600" cy="288032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Завуч3\Desktop\АГРО 2016-17\ФОТО\Путина Заполярия\IMG_20160903_185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3212976"/>
            <a:ext cx="4680520" cy="331236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8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248472" cy="30243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392488" cy="295232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1112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92888" cy="525658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718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Организованы: выставка </a:t>
            </a:r>
            <a:r>
              <a:rPr lang="ru-RU" sz="2000" b="1" dirty="0">
                <a:solidFill>
                  <a:srgbClr val="0070C0"/>
                </a:solidFill>
              </a:rPr>
              <a:t>работ учащихся из костей рыбы, рога оленя, эвенкийских музыкальных </a:t>
            </a:r>
            <a:r>
              <a:rPr lang="ru-RU" sz="2000" b="1" dirty="0" smtClean="0">
                <a:solidFill>
                  <a:srgbClr val="0070C0"/>
                </a:solidFill>
              </a:rPr>
              <a:t>инструментов; выставка </a:t>
            </a:r>
            <a:r>
              <a:rPr lang="ru-RU" sz="2000" b="1" dirty="0">
                <a:solidFill>
                  <a:srgbClr val="0070C0"/>
                </a:solidFill>
              </a:rPr>
              <a:t>фотографий о </a:t>
            </a:r>
            <a:r>
              <a:rPr lang="ru-RU" sz="2000" b="1" dirty="0" smtClean="0">
                <a:solidFill>
                  <a:srgbClr val="0070C0"/>
                </a:solidFill>
              </a:rPr>
              <a:t>рыбалке; выставка </a:t>
            </a:r>
            <a:r>
              <a:rPr lang="ru-RU" sz="2000" b="1" dirty="0">
                <a:solidFill>
                  <a:srgbClr val="0070C0"/>
                </a:solidFill>
              </a:rPr>
              <a:t>рыболовных </a:t>
            </a:r>
            <a:r>
              <a:rPr lang="ru-RU" sz="2000" b="1" dirty="0" smtClean="0">
                <a:solidFill>
                  <a:srgbClr val="0070C0"/>
                </a:solidFill>
              </a:rPr>
              <a:t>снастей; выставка </a:t>
            </a:r>
            <a:r>
              <a:rPr lang="ru-RU" sz="2000" b="1" dirty="0">
                <a:solidFill>
                  <a:srgbClr val="0070C0"/>
                </a:solidFill>
              </a:rPr>
              <a:t>рыбных блюд.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3"/>
            <a:ext cx="4320480" cy="33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Завуч3\Desktop\АГРО 2016-17\ФОТО\август.выставка\IMG-20160816-WA002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09" t="11768" r="20661"/>
          <a:stretch/>
        </p:blipFill>
        <p:spPr bwMode="auto">
          <a:xfrm>
            <a:off x="4860032" y="1916832"/>
            <a:ext cx="4032448" cy="33843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6013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4752528" cy="41805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Пришкольный участок школы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80"/>
            <a:ext cx="5066782" cy="36724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024336" cy="226825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9120"/>
            <a:ext cx="3456384" cy="21602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80498"/>
            <a:ext cx="3194573" cy="22888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51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2" descr="E:\2016-07-26 09.55.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4" cy="354389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76464" cy="29392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528392" cy="288032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960440" cy="273630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490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Организованы: выставка работ учащихся из костей рыбы, рога оленя, эвенкийских музыкальных инструментов; выставка фотографий о рыбалке; выставка рыболовных снастей; выставка рыбных блюд. </vt:lpstr>
      <vt:lpstr>Пришкольный участок школы</vt:lpstr>
      <vt:lpstr>Слайд 9</vt:lpstr>
      <vt:lpstr>Слайд 10</vt:lpstr>
      <vt:lpstr>«Иргивун омолгиду»  («Уол о5ону балыктыырга уерэтии»)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 10</dc:creator>
  <cp:lastModifiedBy>Кабинет 10</cp:lastModifiedBy>
  <cp:revision>5</cp:revision>
  <dcterms:created xsi:type="dcterms:W3CDTF">2016-12-04T07:32:55Z</dcterms:created>
  <dcterms:modified xsi:type="dcterms:W3CDTF">2016-12-04T07:34:47Z</dcterms:modified>
</cp:coreProperties>
</file>