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2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E86F8-69BC-4ADB-9FAA-F1653E5A7B0A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CCB0B-955D-4B1F-AF3A-2F7D2D3428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349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&#1055;&#1042;&#1056;%206&#1073;.docx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1340768"/>
            <a:ext cx="6400800" cy="864096"/>
          </a:xfrm>
        </p:spPr>
        <p:txBody>
          <a:bodyPr>
            <a:normAutofit/>
          </a:bodyPr>
          <a:lstStyle/>
          <a:p>
            <a: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Министерство образования РС (Я)</a:t>
            </a:r>
            <a:b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учреждение «</a:t>
            </a:r>
            <a:r>
              <a:rPr lang="ru-RU" sz="1100" spc="0" dirty="0" err="1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Жиганское</a:t>
            </a:r>
            <a: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районное управление образования»</a:t>
            </a:r>
            <a:b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Муниципальное  образовательное учреждение</a:t>
            </a:r>
            <a:b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100" spc="0" dirty="0" err="1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Жиганская</a:t>
            </a:r>
            <a:r>
              <a:rPr lang="ru-RU" sz="1100" spc="0" dirty="0">
                <a:solidFill>
                  <a:srgbClr val="002060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средняя общеобразовательная школа»</a:t>
            </a:r>
            <a:endParaRPr lang="ru-RU" sz="1100" dirty="0">
              <a:solidFill>
                <a:srgbClr val="002060"/>
              </a:solidFill>
              <a:effectLst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77011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Портфолио </a:t>
            </a:r>
          </a:p>
          <a:p>
            <a:r>
              <a:rPr lang="ru-RU" sz="2800" b="1" dirty="0" err="1" smtClean="0">
                <a:solidFill>
                  <a:srgbClr val="C00000"/>
                </a:solidFill>
              </a:rPr>
              <a:t>Матаркиной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err="1" smtClean="0">
                <a:solidFill>
                  <a:srgbClr val="C00000"/>
                </a:solidFill>
              </a:rPr>
              <a:t>Сайины</a:t>
            </a:r>
            <a:r>
              <a:rPr lang="ru-RU" sz="2800" b="1" dirty="0" smtClean="0">
                <a:solidFill>
                  <a:srgbClr val="C00000"/>
                </a:solidFill>
              </a:rPr>
              <a:t> Семеновны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Учителя русского языка и литературы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96752"/>
            <a:ext cx="6400800" cy="685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564904"/>
            <a:ext cx="3960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Матаркина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Сайина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Семёновна – учитель русского языка и литературы.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Образование: высшее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отличием окончила Северо-Восточный Федеральный университет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М.К.Аммосова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2014г.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специальности «Филолог-преподаватель».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Педагогический стаж в МБОУ «ЖСОШ» - 3 года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-Z1\Desktop\IMG_82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79226"/>
            <a:ext cx="2032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6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2808312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Моя недельная нагрузка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«б»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уроков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 литературы,  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«а»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 –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4урока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русского языка и 2 урока литературы,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внеурочная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«а»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по развитию речи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час в неделю,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– 1 час</a:t>
            </a:r>
            <a:endParaRPr lang="ru-RU" sz="1400" dirty="0"/>
          </a:p>
        </p:txBody>
      </p:sp>
      <p:pic>
        <p:nvPicPr>
          <p:cNvPr id="4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149080"/>
            <a:ext cx="2709559" cy="1524000"/>
          </a:xfrm>
        </p:spPr>
      </p:pic>
    </p:spTree>
    <p:extLst>
      <p:ext uri="{BB962C8B-B14F-4D97-AF65-F5344CB8AC3E}">
        <p14:creationId xmlns:p14="http://schemas.microsoft.com/office/powerpoint/2010/main" val="126777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47664" y="2564904"/>
            <a:ext cx="59766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2015-2016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классный руководитель – 5 «б»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2016-2017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классный руководитель 6 «б» класса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Программа воспитательной работы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73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484784"/>
            <a:ext cx="6400800" cy="685800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Международная игра-конкурс «Русский медвежонок – языкознание для всех»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925803"/>
              </p:ext>
            </p:extLst>
          </p:nvPr>
        </p:nvGraphicFramePr>
        <p:xfrm>
          <a:off x="1547664" y="2564904"/>
          <a:ext cx="6096000" cy="2241416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3048000"/>
                <a:gridCol w="3048000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2014-2015уч.год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2015-2016 </a:t>
                      </a:r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уч.год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526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 классы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Антонова Диана – 3 место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Васильева Ангелина – 5 место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Сергеева Валерия – 7 место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классы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Иванов Лев – 2 место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Яковлев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Евгений – 3 место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6 классы</a:t>
                      </a:r>
                    </a:p>
                    <a:p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Антонова Диана – 2 место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68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9845" y="1196752"/>
            <a:ext cx="6400800" cy="685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Научно-исследовательская деятельность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НПК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«Шаг в будущее»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6037" y="1772816"/>
            <a:ext cx="75250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Школьный этап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2014г – Михайлов Никита, Софронов Филипп 5 «а» класс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«Календарь эвенков» - сертификат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2016г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Вероника, Алексеева Виолетта 6 «б» класс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«Изделия из рыбьей кожи, кости и чешуи» – Диплом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степени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Региональный этап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2015 г. – Алексеева Виолетта 5 «б» класс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 «Морошка - северный фрукт» - сертификат,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Соломонова Полина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 «б» класс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«Чудодейственная голубика» – сертификат,</a:t>
            </a:r>
          </a:p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Вероника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5 «б» класс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«Особенности имен у эвенков» - номинация «Ораторское искусство»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2016г. </a:t>
            </a:r>
          </a:p>
          <a:p>
            <a:pPr algn="ctr"/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Винокурова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Вероника, Алексеева Виолетта 6 «б» класс</a:t>
            </a:r>
          </a:p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«Изделия из рыбьей кожи, кости и чешуи» – Диплом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69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98</TotalTime>
  <Words>269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Кутюр</vt:lpstr>
      <vt:lpstr>Министерство образования РС (Я) Муниципальное учреждение «Жиганское районное управление образования» Муниципальное  образовательное учреждение «Жиганская средняя общеобразовательная школа»</vt:lpstr>
      <vt:lpstr>Общие сведения</vt:lpstr>
      <vt:lpstr>Моя недельная нагрузка:   6 «б» класс – 6 уроков русского языка и 3 урока литературы,   7 «а» класс – 4урока русского языка и 2 урока литературы, внеурочная деятельность в 7 «а» классе по развитию речи 1 час в неделю, проектная деятельность – 1 час</vt:lpstr>
      <vt:lpstr>Воспитательная работа</vt:lpstr>
      <vt:lpstr>Международная игра-конкурс «Русский медвежонок – языкознание для всех»</vt:lpstr>
      <vt:lpstr>Научно-исследовательская деятельность НПК «Шаг в будущее»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РС (Я) Муниципальное учреждение «Жиганское районное управление образования» Муниципальное  образовательное учреждение «Жиганская средняя общеобразовательная школа»</dc:title>
  <dc:creator>comp</dc:creator>
  <cp:lastModifiedBy>User-Z1</cp:lastModifiedBy>
  <cp:revision>8</cp:revision>
  <dcterms:created xsi:type="dcterms:W3CDTF">2017-02-16T01:05:32Z</dcterms:created>
  <dcterms:modified xsi:type="dcterms:W3CDTF">2017-02-21T06:34:38Z</dcterms:modified>
</cp:coreProperties>
</file>