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257"/>
            <a:ext cx="8458200" cy="1789530"/>
          </a:xfrm>
        </p:spPr>
        <p:txBody>
          <a:bodyPr>
            <a:noAutofit/>
          </a:bodyPr>
          <a:lstStyle/>
          <a:p>
            <a:r>
              <a:rPr lang="ru-RU" sz="4800" b="1" smtClean="0"/>
              <a:t>Чем питаться </a:t>
            </a:r>
            <a:r>
              <a:rPr lang="ru-RU" sz="4800" b="1" dirty="0" smtClean="0"/>
              <a:t>подростку?</a:t>
            </a:r>
            <a:endParaRPr lang="ru-RU" sz="4800" b="1" dirty="0"/>
          </a:p>
        </p:txBody>
      </p:sp>
      <p:pic>
        <p:nvPicPr>
          <p:cNvPr id="5" name="Picture 3" descr="C:\Users\rekom\Desktop\1381764014_kakie-vitaminy-naibolee-neobhodimy-dety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12776"/>
            <a:ext cx="3500462" cy="2543422"/>
          </a:xfrm>
          <a:prstGeom prst="rect">
            <a:avLst/>
          </a:prstGeom>
          <a:noFill/>
        </p:spPr>
      </p:pic>
      <p:pic>
        <p:nvPicPr>
          <p:cNvPr id="1027" name="Picture 3" descr="C:\Users\rekom\Desktop\10_6417966632d8dcf5b424fbfce6b8204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961668"/>
            <a:ext cx="2095502" cy="31576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 Правильное питание</a:t>
            </a:r>
            <a:endParaRPr lang="ru-RU" sz="60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8856984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Питание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играет важную роль в правильном течении физиологических процессов организма подростков. От правильного питания зависит нормальное функционирование органов и систем организма, сопротивляемость его различным болезнетворным факторам.</a:t>
            </a:r>
          </a:p>
          <a:p>
            <a:endParaRPr lang="ru-RU" dirty="0"/>
          </a:p>
        </p:txBody>
      </p:sp>
      <p:pic>
        <p:nvPicPr>
          <p:cNvPr id="1026" name="Picture 2" descr="C:\Users\rekom\Desktop\1193985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265712"/>
            <a:ext cx="401772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Пища подростка</a:t>
            </a:r>
            <a:endParaRPr lang="ru-RU" sz="6600" b="1" dirty="0"/>
          </a:p>
        </p:txBody>
      </p:sp>
      <p:pic>
        <p:nvPicPr>
          <p:cNvPr id="2050" name="Picture 2" descr="C:\Users\rekom\Desktop\yahooeu_ru_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2564904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525993"/>
            <a:ext cx="4536504" cy="17281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- Белки</a:t>
            </a:r>
            <a:br>
              <a:rPr lang="ru-RU" sz="3200" b="1" dirty="0" smtClean="0"/>
            </a:br>
            <a:r>
              <a:rPr lang="ru-RU" sz="3200" b="1" dirty="0" smtClean="0"/>
              <a:t>- Жиры и углеводы</a:t>
            </a:r>
            <a:br>
              <a:rPr lang="ru-RU" sz="3200" b="1" dirty="0" smtClean="0"/>
            </a:br>
            <a:r>
              <a:rPr lang="ru-RU" sz="3200" b="1" dirty="0" smtClean="0"/>
              <a:t>- Витамины «А» и «Д»</a:t>
            </a:r>
            <a:br>
              <a:rPr lang="ru-RU" sz="3200" b="1" dirty="0" smtClean="0"/>
            </a:br>
            <a:r>
              <a:rPr lang="ru-RU" sz="3200" b="1" dirty="0" smtClean="0"/>
              <a:t>- Масло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4" name="Picture 2" descr="C:\Users\rekom\Desktop\10409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998451"/>
            <a:ext cx="4004518" cy="2683279"/>
          </a:xfrm>
          <a:prstGeom prst="rect">
            <a:avLst/>
          </a:prstGeom>
          <a:noFill/>
        </p:spPr>
      </p:pic>
      <p:pic>
        <p:nvPicPr>
          <p:cNvPr id="3075" name="Picture 3" descr="C:\Users\rekom\Desktop\9283247a0a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124744"/>
            <a:ext cx="3878563" cy="2592288"/>
          </a:xfrm>
          <a:prstGeom prst="rect">
            <a:avLst/>
          </a:prstGeom>
          <a:noFill/>
        </p:spPr>
      </p:pic>
      <p:pic>
        <p:nvPicPr>
          <p:cNvPr id="10" name="Picture 4" descr="C:\Users\rekom\Desktop\103683101_large_t12412983d0fc04fd786e4d9c62a258a5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933056"/>
            <a:ext cx="4032448" cy="26882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m2a55b8d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272972"/>
      </p:ext>
    </p:extLst>
  </p:cSld>
  <p:clrMapOvr>
    <a:masterClrMapping/>
  </p:clrMapOvr>
  <p:transition>
    <p:wipe dir="d"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25ef30e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323558"/>
      </p:ext>
    </p:extLst>
  </p:cSld>
  <p:clrMapOvr>
    <a:masterClrMapping/>
  </p:clrMapOvr>
  <p:transition>
    <p:wipe dir="d"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Минеральные вещества  и Витамины</a:t>
            </a:r>
            <a:endParaRPr lang="ru-RU" sz="3200" b="1" dirty="0"/>
          </a:p>
        </p:txBody>
      </p:sp>
      <p:pic>
        <p:nvPicPr>
          <p:cNvPr id="8194" name="Picture 2" descr="C:\Users\rekom\Desktop\tsink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3750428" cy="2498723"/>
          </a:xfrm>
          <a:prstGeom prst="rect">
            <a:avLst/>
          </a:prstGeom>
          <a:noFill/>
        </p:spPr>
      </p:pic>
      <p:pic>
        <p:nvPicPr>
          <p:cNvPr id="8195" name="Picture 3" descr="C:\Users\rekom\Desktop\58b27cc8de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4000504"/>
            <a:ext cx="3786214" cy="2520198"/>
          </a:xfrm>
          <a:prstGeom prst="rect">
            <a:avLst/>
          </a:prstGeom>
          <a:noFill/>
        </p:spPr>
      </p:pic>
      <p:pic>
        <p:nvPicPr>
          <p:cNvPr id="9" name="Picture 2" descr="C:\Users\rekom\Desktop\fruktovoe_assor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340768"/>
            <a:ext cx="4214842" cy="2520281"/>
          </a:xfrm>
          <a:prstGeom prst="rect">
            <a:avLst/>
          </a:prstGeom>
          <a:noFill/>
        </p:spPr>
      </p:pic>
      <p:pic>
        <p:nvPicPr>
          <p:cNvPr id="10" name="Picture 3" descr="C:\Users\rekom\Desktop\ovoshch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4000504"/>
            <a:ext cx="4143404" cy="2520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17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Чем питаться подростку?</vt:lpstr>
      <vt:lpstr> Правильное питание</vt:lpstr>
      <vt:lpstr>    Пища подростка</vt:lpstr>
      <vt:lpstr>- Белки - Жиры и углеводы - Витамины «А» и «Д» - Масло </vt:lpstr>
      <vt:lpstr>Презентация PowerPoint</vt:lpstr>
      <vt:lpstr>Презентация PowerPoint</vt:lpstr>
      <vt:lpstr>Минеральные вещества  и Витамины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user</cp:lastModifiedBy>
  <cp:revision>54</cp:revision>
  <dcterms:created xsi:type="dcterms:W3CDTF">2014-03-20T15:39:24Z</dcterms:created>
  <dcterms:modified xsi:type="dcterms:W3CDTF">2020-10-13T06:41:34Z</dcterms:modified>
</cp:coreProperties>
</file>