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7979-861D-49F6-843B-81CE68E6F70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49CA1-448B-4391-85EF-864DCE253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85817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7030A0"/>
                </a:solidFill>
              </a:rPr>
              <a:t>МБОУ «</a:t>
            </a:r>
            <a:r>
              <a:rPr lang="ru-RU" sz="1800" dirty="0" err="1" smtClean="0">
                <a:solidFill>
                  <a:srgbClr val="7030A0"/>
                </a:solidFill>
              </a:rPr>
              <a:t>Жиганская</a:t>
            </a:r>
            <a:r>
              <a:rPr lang="ru-RU" sz="1800" dirty="0" smtClean="0">
                <a:solidFill>
                  <a:srgbClr val="7030A0"/>
                </a:solidFill>
              </a:rPr>
              <a:t> средняя общеобразовательная школа»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Научно-практическая конференция «</a:t>
            </a:r>
            <a:r>
              <a:rPr lang="ru-RU" sz="1800" dirty="0" err="1" smtClean="0">
                <a:solidFill>
                  <a:srgbClr val="7030A0"/>
                </a:solidFill>
              </a:rPr>
              <a:t>Уваровские</a:t>
            </a:r>
            <a:r>
              <a:rPr lang="ru-RU" sz="1800" dirty="0" smtClean="0">
                <a:solidFill>
                  <a:srgbClr val="7030A0"/>
                </a:solidFill>
              </a:rPr>
              <a:t> чтения»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/>
            </a:r>
            <a:br>
              <a:rPr lang="ru-RU" sz="1800" dirty="0" smtClean="0">
                <a:solidFill>
                  <a:srgbClr val="7030A0"/>
                </a:solidFill>
              </a:rPr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6400800" cy="4929222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Фразеологизмы</a:t>
            </a:r>
          </a:p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 как поучительные единицы языка в нашей речи</a:t>
            </a:r>
          </a:p>
          <a:p>
            <a:endParaRPr lang="ru-RU" sz="1400" dirty="0"/>
          </a:p>
          <a:p>
            <a:endParaRPr lang="ru-RU" sz="1400" dirty="0" smtClean="0"/>
          </a:p>
          <a:p>
            <a:pPr algn="r"/>
            <a:r>
              <a:rPr lang="ru-RU" sz="1400" dirty="0" smtClean="0"/>
              <a:t>Выполнила: </a:t>
            </a:r>
            <a:r>
              <a:rPr lang="ru-RU" sz="1400" dirty="0" err="1" smtClean="0"/>
              <a:t>Непейвода</a:t>
            </a:r>
            <a:r>
              <a:rPr lang="ru-RU" sz="1400" dirty="0" smtClean="0"/>
              <a:t> Юлия,</a:t>
            </a:r>
          </a:p>
          <a:p>
            <a:pPr algn="r"/>
            <a:r>
              <a:rPr lang="ru-RU" sz="1400" dirty="0" smtClean="0"/>
              <a:t> ученица 6 «Б» класса</a:t>
            </a:r>
          </a:p>
          <a:p>
            <a:pPr algn="r"/>
            <a:r>
              <a:rPr lang="ru-RU" sz="1400" dirty="0" smtClean="0"/>
              <a:t>Руководитель: Прокопчук И.И, </a:t>
            </a:r>
          </a:p>
          <a:p>
            <a:pPr algn="r"/>
            <a:r>
              <a:rPr lang="ru-RU" sz="1400" dirty="0" smtClean="0"/>
              <a:t>учитель русского языка и литературы</a:t>
            </a:r>
          </a:p>
          <a:p>
            <a:pPr algn="r"/>
            <a:endParaRPr lang="ru-RU" sz="1400" dirty="0"/>
          </a:p>
          <a:p>
            <a:pPr algn="r"/>
            <a:endParaRPr lang="ru-RU" sz="1400" dirty="0" smtClean="0"/>
          </a:p>
          <a:p>
            <a:pPr algn="r"/>
            <a:endParaRPr lang="ru-RU" sz="1400" dirty="0"/>
          </a:p>
          <a:p>
            <a:pPr algn="r"/>
            <a:endParaRPr lang="ru-RU" sz="1400" dirty="0" smtClean="0"/>
          </a:p>
          <a:p>
            <a:r>
              <a:rPr lang="ru-RU" sz="1400" dirty="0" smtClean="0"/>
              <a:t>Жиганск-2013г</a:t>
            </a:r>
          </a:p>
          <a:p>
            <a:pPr algn="r"/>
            <a:endParaRPr lang="ru-RU" sz="1400" dirty="0"/>
          </a:p>
          <a:p>
            <a:pPr algn="r"/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 smtClean="0">
                <a:solidFill>
                  <a:srgbClr val="C00000"/>
                </a:solidFill>
              </a:rPr>
              <a:t>Цель</a:t>
            </a:r>
            <a:r>
              <a:rPr lang="ru-RU" sz="4900" dirty="0" smtClean="0">
                <a:solidFill>
                  <a:srgbClr val="C00000"/>
                </a:solidFill>
              </a:rPr>
              <a:t>:</a:t>
            </a:r>
            <a:r>
              <a:rPr lang="ru-RU" sz="4900" dirty="0" smtClean="0"/>
              <a:t> </a:t>
            </a:r>
            <a:r>
              <a:rPr lang="ru-RU" sz="3600" dirty="0" smtClean="0"/>
              <a:t>Выявление роли фразеологизмов как средство повышения культуры речи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Задачи:</a:t>
            </a:r>
          </a:p>
          <a:p>
            <a:pP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1)Работа со справочным </a:t>
            </a:r>
            <a:r>
              <a:rPr lang="ru-RU" sz="2800" dirty="0" smtClean="0">
                <a:solidFill>
                  <a:srgbClr val="7030A0"/>
                </a:solidFill>
              </a:rPr>
              <a:t>материалом (энциклопедия, интернет, словарь фразеологизмов </a:t>
            </a:r>
            <a:r>
              <a:rPr lang="ru-RU" sz="2800" dirty="0" err="1" smtClean="0">
                <a:solidFill>
                  <a:srgbClr val="7030A0"/>
                </a:solidFill>
              </a:rPr>
              <a:t>р</a:t>
            </a:r>
            <a:r>
              <a:rPr lang="en-US" sz="2800" dirty="0" smtClean="0">
                <a:solidFill>
                  <a:srgbClr val="7030A0"/>
                </a:solidFill>
              </a:rPr>
              <a:t>/</a:t>
            </a:r>
            <a:r>
              <a:rPr lang="ru-RU" sz="2800" dirty="0" smtClean="0">
                <a:solidFill>
                  <a:srgbClr val="7030A0"/>
                </a:solidFill>
              </a:rPr>
              <a:t>я, глагольная фразеология якутского языка )</a:t>
            </a:r>
            <a:endParaRPr lang="ru-RU" sz="2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2)Выбор фразеологизмов, их значение.</a:t>
            </a:r>
          </a:p>
          <a:p>
            <a:pP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3)Найти и сравнить фразеологизмы </a:t>
            </a:r>
            <a:r>
              <a:rPr lang="ru-RU" sz="2800" dirty="0" smtClean="0">
                <a:solidFill>
                  <a:srgbClr val="7030A0"/>
                </a:solidFill>
              </a:rPr>
              <a:t>русского 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smtClean="0">
                <a:solidFill>
                  <a:srgbClr val="7030A0"/>
                </a:solidFill>
              </a:rPr>
              <a:t>и </a:t>
            </a:r>
            <a:r>
              <a:rPr lang="ru-RU" sz="2800" dirty="0" smtClean="0">
                <a:solidFill>
                  <a:srgbClr val="7030A0"/>
                </a:solidFill>
              </a:rPr>
              <a:t>якутского языков.</a:t>
            </a:r>
            <a:endParaRPr lang="ru-RU" sz="2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4)Анкетирование </a:t>
            </a:r>
            <a:r>
              <a:rPr lang="ru-RU" sz="2800" dirty="0" smtClean="0">
                <a:solidFill>
                  <a:srgbClr val="7030A0"/>
                </a:solidFill>
              </a:rPr>
              <a:t>среди </a:t>
            </a:r>
            <a:r>
              <a:rPr lang="ru-RU" sz="2800" dirty="0" smtClean="0">
                <a:solidFill>
                  <a:srgbClr val="7030A0"/>
                </a:solidFill>
              </a:rPr>
              <a:t>учащихся 6-8 классов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  <a:endParaRPr lang="ru-RU" sz="28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Актуальность:</a:t>
            </a:r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В современном мире молодое поколение не использует фразеологические обороты в своей речи, что делает речь очень бедной, скудной, однообразной.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Фразеологизмы –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это устойчивые сочетания слов, </a:t>
            </a:r>
            <a:br>
              <a:rPr lang="ru-RU" dirty="0" smtClean="0"/>
            </a:br>
            <a:r>
              <a:rPr lang="ru-RU" dirty="0" smtClean="0"/>
              <a:t>имеющих переносное значение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Фразеологизмы в русском и якутском языках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Бить баклуши – бездельничать.</a:t>
            </a:r>
          </a:p>
          <a:p>
            <a:r>
              <a:rPr lang="ru-RU" sz="2400" dirty="0" smtClean="0"/>
              <a:t>Работать спустя рукава – работать плохо.</a:t>
            </a:r>
          </a:p>
          <a:p>
            <a:r>
              <a:rPr lang="ru-RU" sz="2400" dirty="0" smtClean="0"/>
              <a:t>Дать дуба – умереть.</a:t>
            </a:r>
          </a:p>
          <a:p>
            <a:r>
              <a:rPr lang="ru-RU" sz="2400" dirty="0" smtClean="0"/>
              <a:t>Выйти из себя – разозлиться.</a:t>
            </a:r>
          </a:p>
          <a:p>
            <a:r>
              <a:rPr lang="ru-RU" sz="2400" dirty="0" smtClean="0"/>
              <a:t>Идти куда глаза глядят – неизвестно.</a:t>
            </a:r>
          </a:p>
          <a:p>
            <a:r>
              <a:rPr lang="ru-RU" sz="2400" dirty="0" smtClean="0"/>
              <a:t>Бежать во все лопатки – очень быстро.</a:t>
            </a:r>
          </a:p>
          <a:p>
            <a:r>
              <a:rPr lang="ru-RU" sz="2400" dirty="0" smtClean="0"/>
              <a:t>Заморить червячка – перекусить что-нибудь.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 err="1" smtClean="0"/>
              <a:t>Быар</a:t>
            </a:r>
            <a:r>
              <a:rPr lang="ru-RU" sz="2000" dirty="0" smtClean="0"/>
              <a:t> </a:t>
            </a:r>
            <a:r>
              <a:rPr lang="ru-RU" sz="2000" dirty="0" err="1" smtClean="0"/>
              <a:t>куустан</a:t>
            </a:r>
            <a:r>
              <a:rPr lang="ru-RU" sz="2000" dirty="0" smtClean="0"/>
              <a:t> </a:t>
            </a:r>
            <a:r>
              <a:rPr lang="ru-RU" sz="2000" dirty="0" err="1" smtClean="0"/>
              <a:t>олар</a:t>
            </a:r>
            <a:r>
              <a:rPr lang="ru-RU" sz="2000" dirty="0" smtClean="0"/>
              <a:t> – сидеть, обнимая себе печень.</a:t>
            </a:r>
          </a:p>
          <a:p>
            <a:r>
              <a:rPr lang="ru-RU" sz="2000" dirty="0" err="1" smtClean="0"/>
              <a:t>Аат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харата</a:t>
            </a:r>
            <a:r>
              <a:rPr lang="ru-RU" sz="2000" dirty="0" smtClean="0"/>
              <a:t> – работать кое-как, неохотно.</a:t>
            </a:r>
          </a:p>
          <a:p>
            <a:r>
              <a:rPr lang="ru-RU" sz="2000" dirty="0" smtClean="0"/>
              <a:t>Ба</a:t>
            </a:r>
            <a:r>
              <a:rPr lang="en-US" sz="2000" dirty="0" smtClean="0"/>
              <a:t>h</a:t>
            </a:r>
            <a:r>
              <a:rPr lang="ru-RU" sz="2000" dirty="0" smtClean="0"/>
              <a:t>а </a:t>
            </a:r>
            <a:r>
              <a:rPr lang="ru-RU" sz="2000" dirty="0" err="1" smtClean="0"/>
              <a:t>хатта</a:t>
            </a:r>
            <a:r>
              <a:rPr lang="ru-RU" sz="2000" dirty="0" smtClean="0"/>
              <a:t> – голова его подсохла.</a:t>
            </a:r>
          </a:p>
          <a:p>
            <a:r>
              <a:rPr lang="ru-RU" sz="2000" dirty="0" err="1" smtClean="0"/>
              <a:t>Киирэрэ</a:t>
            </a:r>
            <a:r>
              <a:rPr lang="ru-RU" sz="2000" dirty="0" smtClean="0"/>
              <a:t> </a:t>
            </a:r>
            <a:r>
              <a:rPr lang="ru-RU" sz="2000" dirty="0" err="1" smtClean="0"/>
              <a:t>киирдэ</a:t>
            </a:r>
            <a:r>
              <a:rPr lang="ru-RU" sz="2000" dirty="0" smtClean="0"/>
              <a:t> – приходить в ярость.</a:t>
            </a:r>
          </a:p>
          <a:p>
            <a:r>
              <a:rPr lang="ru-RU" sz="2000" dirty="0" err="1" smtClean="0"/>
              <a:t>Атах</a:t>
            </a:r>
            <a:r>
              <a:rPr lang="ru-RU" sz="2000" dirty="0" smtClean="0"/>
              <a:t> </a:t>
            </a:r>
            <a:r>
              <a:rPr lang="ru-RU" sz="2000" dirty="0" err="1" smtClean="0"/>
              <a:t>балай</a:t>
            </a:r>
            <a:r>
              <a:rPr lang="ru-RU" sz="2000" dirty="0" smtClean="0"/>
              <a:t> – нога вслепую.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  </a:t>
            </a:r>
            <a:r>
              <a:rPr lang="ru-RU" sz="2000" dirty="0" err="1" smtClean="0"/>
              <a:t>Буута</a:t>
            </a:r>
            <a:r>
              <a:rPr lang="ru-RU" sz="2000" dirty="0" smtClean="0"/>
              <a:t> </a:t>
            </a:r>
            <a:r>
              <a:rPr lang="ru-RU" sz="2000" dirty="0" err="1" smtClean="0"/>
              <a:t>быстарынан</a:t>
            </a:r>
            <a:r>
              <a:rPr lang="ru-RU" sz="2000" dirty="0" smtClean="0"/>
              <a:t> – чтоб бедро надорвалось.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Быаргын</a:t>
            </a:r>
            <a:r>
              <a:rPr lang="ru-RU" sz="2000" dirty="0" smtClean="0"/>
              <a:t> </a:t>
            </a:r>
            <a:r>
              <a:rPr lang="ru-RU" sz="2000" dirty="0" err="1" smtClean="0"/>
              <a:t>мэнэрит</a:t>
            </a:r>
            <a:r>
              <a:rPr lang="ru-RU" sz="2000" dirty="0" smtClean="0"/>
              <a:t> – печень свою успокоить.</a:t>
            </a:r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анкетирования учащихся среди 6-7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Выводы: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Работа со справочным материалом расширила мои знания о языке.</a:t>
            </a:r>
          </a:p>
          <a:p>
            <a:r>
              <a:rPr lang="ru-RU" dirty="0" smtClean="0"/>
              <a:t>Я теперь знаю значения многих фразеологизмов.</a:t>
            </a:r>
          </a:p>
          <a:p>
            <a:r>
              <a:rPr lang="ru-RU" dirty="0" smtClean="0"/>
              <a:t>Фразеологизмы есть не только в русском языке, но и в якутском.</a:t>
            </a:r>
          </a:p>
          <a:p>
            <a:r>
              <a:rPr lang="ru-RU" dirty="0" smtClean="0"/>
              <a:t>Учащиеся нашей школы мало используют в своей речи фразеологизмы, и не знают значения многих выражений.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280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МБОУ «Жиганская средняя общеобразовательная школа» Научно-практическая конференция «Уваровские чтения»  </vt:lpstr>
      <vt:lpstr>Цель: Выявление роли фразеологизмов как средство повышения культуры речи</vt:lpstr>
      <vt:lpstr>Фразеологизмы –  это устойчивые сочетания слов,  имеющих переносное значение</vt:lpstr>
      <vt:lpstr>Фразеологизмы в русском и якутском языках</vt:lpstr>
      <vt:lpstr>Результаты анкетирования учащихся среди 6-7 классов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«Жиганская средняя общеобразовательная школа» Научно-практическая конференция «Уваровские чтения»</dc:title>
  <dc:creator>ирина</dc:creator>
  <cp:lastModifiedBy>ирина</cp:lastModifiedBy>
  <cp:revision>12</cp:revision>
  <dcterms:created xsi:type="dcterms:W3CDTF">2013-11-05T08:22:10Z</dcterms:created>
  <dcterms:modified xsi:type="dcterms:W3CDTF">2013-11-10T02:03:25Z</dcterms:modified>
</cp:coreProperties>
</file>