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0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C:\Users\Завуч3\Desktop\АГРО 2016-17\ФОТО\август.выставка\IMG-20160816-WA00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038600" cy="317296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Завуч3\Desktop\АГРО 2016-17\ФОТО\август.выставка\IMG-20160816-WA0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110608" cy="310095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0542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464496" cy="33843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Завуч3\Desktop\АГРО 2016-17\ФОТО\Путина Заполярия\IMG_20160903_1425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82616" cy="27363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1346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3554" name="Picture 2" descr="C:\Users\Завуч3\Desktop\База данных\Шадрин А.А\отчет\14749786862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068452" cy="309634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Завуч3\Desktop\База данных\Шадрин А.А\отчет\14749786872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320480" cy="302433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Завуч3\Desktop\База данных\Шадрин А.А\отчет\1477356396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0136" y="2636912"/>
            <a:ext cx="2376264" cy="388843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621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C:\Users\Завуч3\Desktop\АГРО 2016-17\ФОТО\август.выставка\IMG-20160817-WA0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608512" cy="29523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Завуч3\Desktop\АГРО 2016-17\ФОТО\август.выставка\IMG-20160817-WA0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27338"/>
            <a:ext cx="4176464" cy="3049934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370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7650" name="Picture 2" descr="E:\DCIM\Camera\IMG_20161029_1156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7" t="8074" r="4732" b="5808"/>
          <a:stretch/>
        </p:blipFill>
        <p:spPr bwMode="auto">
          <a:xfrm rot="10800000">
            <a:off x="827584" y="764704"/>
            <a:ext cx="7704856" cy="54006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76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8674" name="Picture 2" descr="E:\DCIM\Camera\IMG_20161029_1155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7"/>
          <a:stretch/>
        </p:blipFill>
        <p:spPr bwMode="auto">
          <a:xfrm rot="5400000">
            <a:off x="1472873" y="1456831"/>
            <a:ext cx="5832647" cy="416036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820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6 сентября 2016 года  в </a:t>
            </a:r>
            <a:r>
              <a:rPr lang="ru-RU" sz="2000" b="1" dirty="0" err="1">
                <a:solidFill>
                  <a:srgbClr val="C00000"/>
                </a:solidFill>
              </a:rPr>
              <a:t>Жиганском</a:t>
            </a:r>
            <a:r>
              <a:rPr lang="ru-RU" sz="2000" b="1" dirty="0">
                <a:solidFill>
                  <a:srgbClr val="C00000"/>
                </a:solidFill>
              </a:rPr>
              <a:t> районе состоялось совещание педагогических работников района по теме 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«</a:t>
            </a:r>
            <a:r>
              <a:rPr lang="ru-RU" sz="2000" b="1" dirty="0">
                <a:solidFill>
                  <a:srgbClr val="C00000"/>
                </a:solidFill>
              </a:rPr>
              <a:t>Открытая школа: новые возможности».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624736" cy="432048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801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92488" cy="324036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744416" cy="532859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1315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76464" cy="316835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1" y="404664"/>
            <a:ext cx="4536503" cy="298568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6"/>
            <a:ext cx="4536503" cy="309634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385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16423" cy="568863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4536504" cy="345638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664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2 – 4 </a:t>
            </a:r>
            <a:r>
              <a:rPr lang="ru-RU" sz="2000" b="1" dirty="0" smtClean="0">
                <a:solidFill>
                  <a:srgbClr val="C00000"/>
                </a:solidFill>
              </a:rPr>
              <a:t>сентября </a:t>
            </a:r>
            <a:r>
              <a:rPr lang="ru-RU" sz="2000" b="1" dirty="0">
                <a:solidFill>
                  <a:srgbClr val="C00000"/>
                </a:solidFill>
              </a:rPr>
              <a:t>прошел Международный рыболовный фестиваль  «Путина Заполярья – 2016</a:t>
            </a:r>
            <a:r>
              <a:rPr lang="ru-RU" sz="2000" b="1" dirty="0" smtClean="0">
                <a:solidFill>
                  <a:srgbClr val="C00000"/>
                </a:solidFill>
              </a:rPr>
              <a:t>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44" name="Picture 4" descr="C:\Users\Завуч3\Desktop\АГРО 2016-17\ФОТО\Путина Заполярия\image205204857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40760" cy="4824536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96181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Экран (4:3)</PresentationFormat>
  <Paragraphs>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6 сентября 2016 года  в Жиганском районе состоялось совещание педагогических работников района по теме  «Открытая школа: новые возможности».</vt:lpstr>
      <vt:lpstr>Слайд 6</vt:lpstr>
      <vt:lpstr>Слайд 7</vt:lpstr>
      <vt:lpstr>Слайд 8</vt:lpstr>
      <vt:lpstr>2 – 4 сентября прошел Международный рыболовный фестиваль  «Путина Заполярья – 2016»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 10</dc:creator>
  <cp:lastModifiedBy>Кабинет 10</cp:lastModifiedBy>
  <cp:revision>1</cp:revision>
  <dcterms:created xsi:type="dcterms:W3CDTF">2016-12-04T07:30:33Z</dcterms:created>
  <dcterms:modified xsi:type="dcterms:W3CDTF">2016-12-04T07:30:50Z</dcterms:modified>
</cp:coreProperties>
</file>