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E94-D3DD-4D8F-92A7-66EE19BC03B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4B95-B1F5-4686-A846-34F6BA5A9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E94-D3DD-4D8F-92A7-66EE19BC03B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4B95-B1F5-4686-A846-34F6BA5A9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E94-D3DD-4D8F-92A7-66EE19BC03B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4B95-B1F5-4686-A846-34F6BA5A9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E94-D3DD-4D8F-92A7-66EE19BC03B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4B95-B1F5-4686-A846-34F6BA5A9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E94-D3DD-4D8F-92A7-66EE19BC03B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4B95-B1F5-4686-A846-34F6BA5A9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E94-D3DD-4D8F-92A7-66EE19BC03B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4B95-B1F5-4686-A846-34F6BA5A9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E94-D3DD-4D8F-92A7-66EE19BC03B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4B95-B1F5-4686-A846-34F6BA5A9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E94-D3DD-4D8F-92A7-66EE19BC03B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4B95-B1F5-4686-A846-34F6BA5A9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E94-D3DD-4D8F-92A7-66EE19BC03B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4B95-B1F5-4686-A846-34F6BA5A9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E94-D3DD-4D8F-92A7-66EE19BC03B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4B95-B1F5-4686-A846-34F6BA5A9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E94-D3DD-4D8F-92A7-66EE19BC03B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4B95-B1F5-4686-A846-34F6BA5A9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A8E94-D3DD-4D8F-92A7-66EE19BC03B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14B95-B1F5-4686-A846-34F6BA5A9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214290"/>
            <a:ext cx="7370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МБОУ «</a:t>
            </a:r>
            <a:r>
              <a:rPr lang="ru-RU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Жиганская</a:t>
            </a:r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средняя общеобразовательная школа»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Научно-практическая конференция «Во имя жизни на земле»</a:t>
            </a:r>
            <a:endParaRPr lang="ru-RU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785926"/>
            <a:ext cx="8660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НАШЕГО ДЕДУШКИ</a:t>
            </a:r>
            <a:endParaRPr lang="ru-RU" sz="4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857628"/>
            <a:ext cx="4753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Выполнили: </a:t>
            </a:r>
            <a:r>
              <a:rPr lang="ru-RU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Чахов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Вадим 10 «В» класс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Чахов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Софрон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7 «Б» класс</a:t>
            </a:r>
            <a:endParaRPr lang="ru-R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-20150901-WA0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21447"/>
            <a:ext cx="8048683" cy="6036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4876" y="4357694"/>
            <a:ext cx="3571900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2015 году  в 202 микрорайоне г. Якутска  открылся мемориал </a:t>
            </a:r>
            <a:r>
              <a:rPr lang="ru-RU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якутянам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участникам ВОВ</a:t>
            </a:r>
            <a:endParaRPr lang="ru-R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1571612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Вечная память воинам, павшим в боях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 Родину. Вечная память нашему дедушке. </a:t>
            </a:r>
            <a:endParaRPr lang="ru-RU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670" y="214290"/>
            <a:ext cx="529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 дедушка Яковлев Василий Васильевич</a:t>
            </a:r>
            <a:endParaRPr lang="ru-R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285728"/>
            <a:ext cx="8780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 освобождение г. Орша дивизия получит название - </a:t>
            </a:r>
            <a:r>
              <a:rPr lang="ru-RU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Оршанская</a:t>
            </a:r>
            <a:endParaRPr lang="ru-RU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orsha.jpg"/>
          <p:cNvPicPr>
            <a:picLocks noChangeAspect="1"/>
          </p:cNvPicPr>
          <p:nvPr/>
        </p:nvPicPr>
        <p:blipFill>
          <a:blip r:embed="rId3"/>
          <a:srcRect l="11570" t="10459" r="9917" b="17822"/>
          <a:stretch>
            <a:fillRect/>
          </a:stretch>
        </p:blipFill>
        <p:spPr>
          <a:xfrm>
            <a:off x="578913" y="1000108"/>
            <a:ext cx="8065053" cy="4074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261" y="5214950"/>
            <a:ext cx="50606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31А – 31 армия в состав которой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входила 352 стрелковая дивизия.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 1944 году дивизия дойдет до Польши,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 в 1945 и до Германии. 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Но мой дедушка этого так и не узнает…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1428736"/>
            <a:ext cx="6818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Выписка из приказа о награждении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медалью  «За боевые заслуги» в боях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наступлении на деревню </a:t>
            </a:r>
            <a:r>
              <a:rPr lang="ru-RU" sz="2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Заболотное</a:t>
            </a:r>
            <a:endParaRPr lang="ru-RU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приказ 020 от 10.09.1943 страница с Яковлевым.jpg"/>
          <p:cNvPicPr>
            <a:picLocks noChangeAspect="1"/>
          </p:cNvPicPr>
          <p:nvPr/>
        </p:nvPicPr>
        <p:blipFill>
          <a:blip r:embed="rId3">
            <a:lum contrast="40000"/>
          </a:blip>
          <a:srcRect l="1001" t="64583" b="7639"/>
          <a:stretch>
            <a:fillRect/>
          </a:stretch>
        </p:blipFill>
        <p:spPr>
          <a:xfrm>
            <a:off x="857224" y="3786190"/>
            <a:ext cx="7794092" cy="2857520"/>
          </a:xfrm>
          <a:prstGeom prst="rect">
            <a:avLst/>
          </a:prstGeom>
        </p:spPr>
      </p:pic>
      <p:pic>
        <p:nvPicPr>
          <p:cNvPr id="8" name="Рисунок 7" descr="medal-za-boevie-zaslug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0"/>
            <a:ext cx="2857488" cy="40481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928670"/>
            <a:ext cx="57562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Выписка из приказа о награждении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медалью  «За отвагу» в боях при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Форсировании р.Десны и при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Наступлении близ деревни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Благодатная</a:t>
            </a:r>
            <a:endParaRPr lang="ru-RU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приказ 024 от 23.09.1943 страница с Яковлевым.jp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rcRect t="69792" b="4166"/>
          <a:stretch>
            <a:fillRect/>
          </a:stretch>
        </p:blipFill>
        <p:spPr>
          <a:xfrm>
            <a:off x="428596" y="3500438"/>
            <a:ext cx="8372200" cy="3143272"/>
          </a:xfrm>
          <a:prstGeom prst="rect">
            <a:avLst/>
          </a:prstGeom>
        </p:spPr>
      </p:pic>
      <p:pic>
        <p:nvPicPr>
          <p:cNvPr id="10" name="Рисунок 9" descr="za_otvag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0"/>
            <a:ext cx="2161444" cy="39290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2066" y="928670"/>
            <a:ext cx="38136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Учетная карточка 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Концентрационного лагеря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«Шталаг-367 </a:t>
            </a:r>
            <a:r>
              <a:rPr lang="ru-RU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Варзелагер</a:t>
            </a:r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Польша, 1943 год</a:t>
            </a:r>
            <a:endParaRPr lang="ru-RU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214290"/>
            <a:ext cx="4664143" cy="6500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857232"/>
            <a:ext cx="2520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Кладбище русских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военнопленных.</a:t>
            </a:r>
          </a:p>
          <a:p>
            <a:r>
              <a:rPr lang="ru-RU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Фореллькруг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Зенне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Германия.</a:t>
            </a:r>
            <a:endParaRPr lang="ru-R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202MJ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0"/>
            <a:ext cx="6096000" cy="4581525"/>
          </a:xfrm>
          <a:prstGeom prst="rect">
            <a:avLst/>
          </a:prstGeom>
        </p:spPr>
      </p:pic>
      <p:pic>
        <p:nvPicPr>
          <p:cNvPr id="8" name="Рисунок 7" descr="img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2007"/>
            <a:ext cx="4857754" cy="34759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Memorial_352Div_Bugulma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6143644"/>
            <a:ext cx="838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Памятник воинам 352 стрелковой дивизии в г. Бугульма, Татарстан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7818" y="1571612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Памятник воинам 352 стрелковой дивизии в г. Бугульма, Татарстан</a:t>
            </a:r>
            <a:endParaRPr lang="ru-R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Obelisk_352Div_Bugulma.jpg"/>
          <p:cNvPicPr>
            <a:picLocks noChangeAspect="1"/>
          </p:cNvPicPr>
          <p:nvPr/>
        </p:nvPicPr>
        <p:blipFill>
          <a:blip r:embed="rId3" cstate="print"/>
          <a:srcRect r="13888"/>
          <a:stretch>
            <a:fillRect/>
          </a:stretch>
        </p:blipFill>
        <p:spPr>
          <a:xfrm>
            <a:off x="357158" y="0"/>
            <a:ext cx="442915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198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Sofron</cp:lastModifiedBy>
  <cp:revision>12</cp:revision>
  <dcterms:created xsi:type="dcterms:W3CDTF">2015-05-05T13:09:05Z</dcterms:created>
  <dcterms:modified xsi:type="dcterms:W3CDTF">2016-11-22T00:09:14Z</dcterms:modified>
</cp:coreProperties>
</file>