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784976" cy="1470025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latin typeface="Times New Roman"/>
                <a:ea typeface="Times New Roman"/>
              </a:rPr>
              <a:t>Участие педагогов МБОУ «Жиганская СОШ» </a:t>
            </a:r>
            <a:r>
              <a:rPr lang="ru-RU" sz="2800" b="1" dirty="0" smtClean="0">
                <a:latin typeface="Times New Roman"/>
                <a:ea typeface="Times New Roman"/>
              </a:rPr>
              <a:t/>
            </a:r>
            <a:br>
              <a:rPr lang="ru-RU" sz="2800" b="1" dirty="0" smtClean="0">
                <a:latin typeface="Times New Roman"/>
                <a:ea typeface="Times New Roman"/>
              </a:rPr>
            </a:br>
            <a:r>
              <a:rPr lang="ru-RU" sz="2800" b="1" dirty="0" smtClean="0">
                <a:latin typeface="Times New Roman"/>
                <a:ea typeface="Times New Roman"/>
              </a:rPr>
              <a:t>во </a:t>
            </a:r>
            <a:r>
              <a:rPr lang="ru-RU" sz="2800" b="1" dirty="0">
                <a:latin typeface="Times New Roman"/>
                <a:ea typeface="Times New Roman"/>
              </a:rPr>
              <a:t>Всероссийском тестировании педагогов</a:t>
            </a:r>
            <a:r>
              <a:rPr lang="ru-RU" sz="2800" dirty="0">
                <a:latin typeface="Times New Roman"/>
                <a:ea typeface="Times New Roman"/>
              </a:rPr>
              <a:t/>
            </a:r>
            <a:br>
              <a:rPr lang="ru-RU" sz="2800" dirty="0">
                <a:latin typeface="Times New Roman"/>
                <a:ea typeface="Times New Roman"/>
              </a:rPr>
            </a:br>
            <a:r>
              <a:rPr lang="ru-RU" sz="2800" b="1" dirty="0">
                <a:latin typeface="Times New Roman"/>
                <a:ea typeface="Times New Roman"/>
              </a:rPr>
              <a:t>с 20 октября по 1 ноября 2017г</a:t>
            </a:r>
            <a:r>
              <a:rPr lang="ru-RU" sz="2800" b="1" dirty="0" smtClean="0">
                <a:latin typeface="Times New Roman"/>
                <a:ea typeface="Times New Roman"/>
              </a:rPr>
              <a:t>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589354"/>
              </p:ext>
            </p:extLst>
          </p:nvPr>
        </p:nvGraphicFramePr>
        <p:xfrm>
          <a:off x="683568" y="2060844"/>
          <a:ext cx="7848872" cy="4320483"/>
        </p:xfrm>
        <a:graphic>
          <a:graphicData uri="http://schemas.openxmlformats.org/drawingml/2006/table">
            <a:tbl>
              <a:tblPr firstRow="1" firstCol="1" bandRow="1"/>
              <a:tblGrid>
                <a:gridCol w="4030684"/>
                <a:gridCol w="1909468"/>
                <a:gridCol w="1908720"/>
              </a:tblGrid>
              <a:tr h="6598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</a:t>
                      </a:r>
                      <a:endParaRPr lang="ru-RU" sz="1200" b="1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Количество </a:t>
                      </a:r>
                      <a:r>
                        <a:rPr lang="ru-RU" sz="12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учителей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Прошли </a:t>
                      </a:r>
                      <a:r>
                        <a:rPr lang="ru-RU" sz="12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тестирование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1, 4 классов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 (100%)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2, 3 классов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8 (88,8%)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гуманитарного цикла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 (54,5%)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естественного цикла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 (83,3%)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физической культуры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 (14,2%)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технологии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 (16,6%)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русского языка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6 (85,7%)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МО математики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5 (100%)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Руководители и заместители руководителей ОО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 (1)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4 (100%)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Прочие педагоги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13 (3)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</a:rPr>
                        <a:t>7 (53,8%)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4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92D05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Всего:</a:t>
                      </a:r>
                      <a:endParaRPr lang="ru-RU" sz="1200" dirty="0">
                        <a:solidFill>
                          <a:srgbClr val="92D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92D050"/>
                          </a:solidFill>
                          <a:effectLst/>
                          <a:latin typeface="Times New Roman"/>
                          <a:ea typeface="Times New Roman"/>
                        </a:rPr>
                        <a:t>74 (4)</a:t>
                      </a:r>
                      <a:endParaRPr lang="ru-RU" sz="1200" dirty="0">
                        <a:solidFill>
                          <a:srgbClr val="92D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92D050"/>
                          </a:solidFill>
                          <a:effectLst/>
                          <a:latin typeface="Times New Roman"/>
                          <a:ea typeface="Times New Roman"/>
                        </a:rPr>
                        <a:t>49 (66,2%)</a:t>
                      </a:r>
                      <a:endParaRPr lang="ru-RU" sz="1200" dirty="0">
                        <a:solidFill>
                          <a:srgbClr val="92D05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7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Ученик\AppData\Local\Microsoft\Windows\Temporary Internet Files\Content.Word\IMG_7513.jpg"/>
          <p:cNvPicPr/>
          <p:nvPr/>
        </p:nvPicPr>
        <p:blipFill>
          <a:blip r:embed="rId2" cstate="print"/>
          <a:srcRect l="32070" b="53157"/>
          <a:stretch>
            <a:fillRect/>
          </a:stretch>
        </p:blipFill>
        <p:spPr bwMode="auto">
          <a:xfrm rot="5400000">
            <a:off x="1331639" y="1162271"/>
            <a:ext cx="619269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087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IMG_07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45" y="980728"/>
            <a:ext cx="832508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40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25989" b="1381"/>
          <a:stretch/>
        </p:blipFill>
        <p:spPr bwMode="auto">
          <a:xfrm>
            <a:off x="1547664" y="332656"/>
            <a:ext cx="6192688" cy="6188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995749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103</TotalTime>
  <Words>111</Words>
  <Application>Microsoft Office PowerPoint</Application>
  <PresentationFormat>Экран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Summer</vt:lpstr>
      <vt:lpstr>Участие педагогов МБОУ «Жиганская СОШ»  во Всероссийском тестировании педагогов с 20 октября по 1 ноября 2017г.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участниках школьного этапа всероссийской олимпиады в 2017/18 уч.г.</dc:title>
  <dc:creator>Завуч</dc:creator>
  <cp:lastModifiedBy>Завуч</cp:lastModifiedBy>
  <cp:revision>5</cp:revision>
  <dcterms:created xsi:type="dcterms:W3CDTF">2017-10-31T04:02:33Z</dcterms:created>
  <dcterms:modified xsi:type="dcterms:W3CDTF">2017-11-02T02:55:01Z</dcterms:modified>
</cp:coreProperties>
</file>